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Protestants-Christelijk Zorgcentrum Anker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Kesteren · 4041CA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41059171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Protestants-Christelijk Zorgcentrum Anker is actief in Verpleging, Verzorging &amp; Thuiszorg.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53.9%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53.9% (boven de mediaan). Leverage ratio (langlopende schuld / EBITDA): 0.97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5.8% per jaar over 2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Protestants-Christelijk Zorgcentrum Anker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2026-08-17T14:10:47Z</dcterms:created>
  <dcterms:modified xsi:type="dcterms:W3CDTF">2026-08-17T14:10:47Z</dcterms:modified>
</cp:coreProperties>
</file>