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Regionale Instelling voor Begeleiding en Wonen Nijmegen &amp; Rivierenland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Nijmegen · 6546BC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41057184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Regionale Instelling voor Begeleiding en Wonen Nijmegen &amp; Rivierenland is actief in Geestelijke Gezondheidszorg. In boekjaar 2024 rapporteerde de organisatie een omzet van €27.2 mln met een EBITDA-marge van 1.9%.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€27.2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69.9%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1.9% ligt in het onderste kwartiel van de peer group (mediaan 6.0%, n=136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69.9%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-6.5%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Regionale Instelling voor Begeleiding en Wonen Nijmegen &amp; Rivierenland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2026-08-17T15:28:52Z</dcterms:created>
  <dcterms:modified xsi:type="dcterms:W3CDTF">2026-08-17T15:28:52Z</dcterms:modified>
</cp:coreProperties>
</file>