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Malderburch, welzijn, wonen en zorg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Malden · 6581AE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41055707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Malderburch, welzijn, wonen en zorg is actief in Verpleging, Verzorging &amp; Thuiszorg. In boekjaar 2024 rapporteerde de organisatie een omzet van €16.0 mln met een EBITDA-marge van 4.0%.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€16.0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4.0%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7.4%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4.0% ligt in het onderste kwartiel van de peer group (mediaan 7.3%, n=299 peers). Operationele zwakte is opvallend — potentiële turnaround- of carve-out kandidaat.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7.4% (in het onderste kwartiel). Leverage ratio (langlopende schuld / EBITDA): 7.44 (in het bovenste kwartiel). Beperkte balance-sheet flexibiliteit — refinanciering of herstructurering kan strategische optie zijn.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3.7%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€-221k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€-113k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€-376k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€638k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-2.6%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€-319k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€-179k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€756k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14.04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-13.16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-3.1%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Malderburch, welzijn, wonen en zorg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2026-10-16T12:26:25Z</dcterms:created>
  <dcterms:modified xsi:type="dcterms:W3CDTF">2026-10-16T12:26:25Z</dcterms:modified>
</cp:coreProperties>
</file>