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Malderburch, welzijn, wonen en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Malden · 6581AE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41055707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Malderburch, welzijn, wonen en zorg is actief in Verpleging, Verzorging &amp; Thuiszorg. In boekjaar 2024 rapporteerde de organisatie een omzet van €16.0 mln met een EBITDA-marge van 4.0%.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4.0%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7.4% (in het onderste kwartiel). Leverage ratio (langlopende schuld / EBITDA): 7.44 (in het bovenste kwartiel).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-13.16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Malderburch, welzijn, wonen en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2026-08-17T14:08:46Z</dcterms:created>
  <dcterms:modified xsi:type="dcterms:W3CDTF">2026-08-17T14:08:46Z</dcterms:modified>
</cp:coreProperties>
</file>