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 Adullam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3772KX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41053643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 Adullam is actief in Gehandicaptenzorg. In boekjaar 2024 rapporteerde de organisatie een omzet van €37.4 mln met een EBITDA-marge van 15.4%.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15.4%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73.4% (in het bovenste kwartiel). Leverage ratio (langlopende schuld / EBITDA): 0.90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9.2%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 Adullam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2026-04-18T02:09:19Z</dcterms:created>
  <dcterms:modified xsi:type="dcterms:W3CDTF">2026-04-18T02:09:19Z</dcterms:modified>
</cp:coreProperties>
</file>