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Markenheem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Doetinchem · 7001CR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41053245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Markenheem is actief in Verpleging, Verzorging &amp; Thuiszorg. In boekjaar 2024 rapporteerde de organisatie een omzet van €49.8 mln met een EBITDA-marge van 10.5%.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€49.8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45.2%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10.5% ligt boven de mediaan van de peer group (mediaan 7.3%, n=299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45.2% (onder de mediaan). Leverage ratio (langlopende schuld / EBITDA): 3.15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5.1%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5.46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Markenheem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2026-06-17T15:05:07Z</dcterms:created>
  <dcterms:modified xsi:type="dcterms:W3CDTF">2026-06-17T15:05:07Z</dcterms:modified>
</cp:coreProperties>
</file>