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Nusantara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Ugchelen · 7339HJ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41052701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Nusantara Zorg is actief in Verpleging, Verzorging &amp; Thuiszorg. In boekjaar 2024 rapporteerde de organisatie een omzet van €18.8 mln met een EBITDA-marge van 2.6%.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2.6%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60.1% (boven de mediaan). Leverage ratio (langlopende schuld / EBITDA): 4.62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Nusantara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2026-06-17T15:03:50Z</dcterms:created>
  <dcterms:modified xsi:type="dcterms:W3CDTF">2026-06-17T15:03:50Z</dcterms:modified>
</cp:coreProperties>
</file>