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Voor Reformatorische Ouderenzorg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Ridderkerk · 2984AB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41052635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Voor Reformatorische Ouderenzorg is actief in Verpleging, Verzorging &amp; Thuiszorg. In boekjaar 2024 rapporteerde de organisatie een omzet van €20.9 mln met een EBITDA-marge van 17.1%.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17.1%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26.9% (onder de mediaan). Leverage ratio (langlopende schuld / EBITDA): 6.48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4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13874.9%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Voor Reformatorische Ouderenzorg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2026-04-18T02:14:41Z</dcterms:created>
  <dcterms:modified xsi:type="dcterms:W3CDTF">2026-04-18T02:14:41Z</dcterms:modified>
</cp:coreProperties>
</file>