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Catharina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Arnhem · 6811EZ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41051592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Catharina is actief in Verpleging, Verzorging &amp; Thuiszorg. In boekjaar 2024 rapporteerde de organisatie een omzet van €41.9 mln met een EBITDA-marge van 9.8%.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€41.9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9.8%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43.6%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9.8% ligt boven de mediaan van de peer group (mediaan 7.3%, n=299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43.6% (onder de mediaan). Leverage ratio (langlopende schuld / EBITDA): 2.32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5.2%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4.13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3.53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2.27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2.32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2.32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Catharina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2026-06-17T14:10:49Z</dcterms:created>
  <dcterms:modified xsi:type="dcterms:W3CDTF">2026-06-17T14:10:49Z</dcterms:modified>
</cp:coreProperties>
</file>