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RST Zorgverleners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Barneveld · 3771ED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41050605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RST Zorgverleners is actief in Verpleging, Verzorging &amp; Thuiszorg. In boekjaar 2024 rapporteerde de organisatie een omzet van €31.6 mln met een EBITDA-marge van 3.5%.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€31.6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3.5%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15.1%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3.5% ligt in het onderste kwartiel van de peer group (mediaan 7.3%, n=299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15.1% (in het onderste kwartiel). Leverage ratio (langlopende schuld / EBITDA): 0.00 (boven de mediaan).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2.6%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€-125k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€-871k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€787k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€-637k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€792k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€-125k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€-881k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€852k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€949k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€588k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RST Zorgverleners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2026-10-16T13:29:47Z</dcterms:created>
  <dcterms:modified xsi:type="dcterms:W3CDTF">2026-10-16T13:29:47Z</dcterms:modified>
</cp:coreProperties>
</file>