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RST Zorgverleners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3771ED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41050605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RST Zorgverleners is actief in Verpleging, Verzorging &amp; Thuiszorg. In boekjaar 2024 rapporteerde de organisatie een omzet van €31.6 mln met een EBITDA-marge van 3.5%.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3.5%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15.1%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RST Zorgverleners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2026-06-17T15:04:57Z</dcterms:created>
  <dcterms:modified xsi:type="dcterms:W3CDTF">2026-06-17T15:04:57Z</dcterms:modified>
</cp:coreProperties>
</file>