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Christelijke Zorgorganisatie Norschoten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3773AW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41050547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Christelijke Zorgorganisatie Norschoten is actief in Verpleging, Verzorging &amp; Thuiszorg. In boekjaar 2024 rapporteerde de organisatie een omzet van €40.2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26.3% (onder de mediaan). Leverage ratio (langlopende schuld / EBITDA): 5.21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Christelijke Zorgorganisatie Norschoten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2026-06-17T15:04:57Z</dcterms:created>
  <dcterms:modified xsi:type="dcterms:W3CDTF">2026-06-17T15:04:57Z</dcterms:modified>
</cp:coreProperties>
</file>