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Christelijke Zorgorganisatie Norschoten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Barneveld · 3773AW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41050547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Christelijke Zorgorganisatie Norschoten is actief in Verpleging, Verzorging &amp; Thuiszorg. In boekjaar 2024 rapporteerde de organisatie een omzet van €40.2 mln met een EBITDA-marge van 8.2%.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€40.2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26.3%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8.2%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26.3% (onder de mediaan). Leverage ratio (langlopende schuld / EBITDA): 5.21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3.8%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€-644k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€-511k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Christelijke Zorgorganisatie Norschoten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2026-08-17T15:28:20Z</dcterms:created>
  <dcterms:modified xsi:type="dcterms:W3CDTF">2026-08-17T15:28:20Z</dcterms:modified>
</cp:coreProperties>
</file>