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Klimmendaal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Arnhem · 6813GG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41049838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Klimmendaal is actief in Ziekenhuizen &amp; MSZ. In boekjaar 2024 rapporteerde de organisatie een omzet van €52.9 mln met een EBITDA-marge van 9.9%.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€52.9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9.9%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37.7%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9.9% ligt in het bovenste kwartiel van de peer group (mediaan 7.6%, n=194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37.7% (boven de mediaan). Leverage ratio (langlopende schuld / EBITDA): 1.14 (boven de mediaan).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1.9%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€700k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-5.0%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14.84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-4.08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2.17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-6.4%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61.7%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Klimmendaal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2026-10-16T14:17:20Z</dcterms:created>
  <dcterms:modified xsi:type="dcterms:W3CDTF">2026-10-16T14:17:20Z</dcterms:modified>
</cp:coreProperties>
</file>