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Klimmendaal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Arnhem · 6813GG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41049838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Klimmendaal is actief in Ziekenhuizen &amp; MSZ. In boekjaar 2024 rapporteerde de organisatie een omzet van €52.9 mln met een EBITDA-marge van 9.9%.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€52.9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9.9%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37.7% (boven de mediaan). Leverage ratio (langlopende schuld / EBITDA): 1.14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1.9%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Klimmendaal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2026-06-17T15:09:45Z</dcterms:created>
  <dcterms:modified xsi:type="dcterms:W3CDTF">2026-06-17T15:09:45Z</dcterms:modified>
</cp:coreProperties>
</file>