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Hervormde Stichting tot Verzorging van Ouderen "NEBOPLUS"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Barneveld · 3771HP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41047476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Hervormde Stichting tot Verzorging van Ouderen "NEBOPLUS" is actief in Verpleging, Verzorging &amp; Thuiszorg. In boekjaar 2024 rapporteerde de organisatie een omzet van €18.5 mln met een EBITDA-marge van 12.3%.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€18.5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12.3%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25.1% (onder de mediaan). Leverage ratio (langlopende schuld / EBITDA): 4.74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1255.0% per jaar over 4 boekjaren. 3Y CAGR: 336.8%.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4988.6%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Hervormde Stichting tot Verzorging van Ouderen "NEBOPLUS"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2026-04-18T03:57:17Z</dcterms:created>
  <dcterms:modified xsi:type="dcterms:W3CDTF">2026-04-18T03:57:17Z</dcterms:modified>
</cp:coreProperties>
</file>