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Het Maanderzand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Ede · 6713MG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41047349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Het Maanderzand is actief in Verpleging, Verzorging &amp; Thuiszorg. In boekjaar 2024 rapporteerde de organisatie een omzet van €13.8 mln met een EBITDA-marge van 6.5%.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€13.8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51.8%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6.5% ligt onder de mediaan van de peer group (mediaan 7.3%, n=299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51.8% (boven de mediaan). Leverage ratio (langlopende schuld / EBITDA): 2.08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4.6%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Het Maanderzand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2026-10-16T14:17:12Z</dcterms:created>
  <dcterms:modified xsi:type="dcterms:W3CDTF">2026-10-16T14:17:12Z</dcterms:modified>
</cp:coreProperties>
</file>