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Maanderzand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6713MG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41047349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Maanderzand is actief in Verpleging, Verzorging &amp; Thuiszorg. In boekjaar 2024 rapporteerde de organisatie een omzet van €13.8 mln met een EBITDA-marge van 6.5%.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6.5%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51.8% (boven de mediaan). Leverage ratio (langlopende schuld / EBITDA): 2.08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Maanderzand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2026-06-17T15:04:59Z</dcterms:created>
  <dcterms:modified xsi:type="dcterms:W3CDTF">2026-06-17T15:04:59Z</dcterms:modified>
</cp:coreProperties>
</file>