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Samen Zorgen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Heteren · 6666BR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41047145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Samen Zorgen is actief in Verpleging, Verzorging &amp; Thuiszorg. In boekjaar 2024 rapporteerde de organisatie een omzet van €15.6 mln met een EBITDA-marge van 11.7%.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11.7%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51.6% (boven de mediaan). Leverage ratio (langlopende schuld / EBITDA): 2.42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Samen Zorgen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2026-08-17T16:54:13Z</dcterms:created>
  <dcterms:modified xsi:type="dcterms:W3CDTF">2026-08-17T16:54:13Z</dcterms:modified>
</cp:coreProperties>
</file>