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Bethanië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 · 6711JK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41046392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Bethanië is actief in Verpleging, Verzorging &amp; Thuiszorg. In boekjaar 2024 rapporteerde de organisatie een omzet van €13.3 mln met een EBITDA-marge van 15.6%.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51.1% (boven de mediaan). Leverage ratio (langlopende schuld / EBITDA): 3.05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Bethanië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2026-10-16T12:52:00Z</dcterms:created>
  <dcterms:modified xsi:type="dcterms:W3CDTF">2026-10-16T12:52:00Z</dcterms:modified>
</cp:coreProperties>
</file>