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Vérian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Apeldoorn · 7336 BA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41041607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Vérian is actief in Verpleging, Verzorging &amp; Thuiszorg.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0.1%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-1.0% per jaar over 2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Vérian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2026-06-17T14:10:42Z</dcterms:created>
  <dcterms:modified xsi:type="dcterms:W3CDTF">2026-06-17T14:10:42Z</dcterms:modified>
</cp:coreProperties>
</file>