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Urtica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Vorden · 7251 JJ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41039838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Urtica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83.7% (in het bovenste kwartiel). Leverage ratio (langlopende schuld / EBITDA): 0.07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4654.4%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Urtica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2026-04-18T03:50:45Z</dcterms:created>
  <dcterms:modified xsi:type="dcterms:W3CDTF">2026-04-18T03:50:45Z</dcterms:modified>
</cp:coreProperties>
</file>