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Riwis Zorg &amp; Welzijn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Apeldoorn · 7323 AJ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41039180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Riwis Zorg &amp; Welzijn is actief in Verpleging, Verzorging &amp; Thuiszorg. In boekjaar 2024 rapporteerde de organisatie een omzet van €36.6 mln met een EBITDA-marge van 12.0%.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€36.6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47.2%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12.0%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47.2% (boven de mediaan). Leverage ratio (langlopende schuld / EBITDA): 2.87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-6.3% per jaar over 3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78.1% over 508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Riwis Zorg &amp; Welzijn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2026-06-17T16:11:37Z</dcterms:created>
  <dcterms:modified xsi:type="dcterms:W3CDTF">2026-06-17T16:11:37Z</dcterms:modified>
</cp:coreProperties>
</file>