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Riwis Zorg &amp; Welzijn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Apeldoorn · 7323 AJ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41039180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Riwis Zorg &amp; Welzijn is actief in Verpleging, Verzorging &amp; Thuiszorg. In boekjaar 2024 rapporteerde de organisatie een omzet van €36.6 mln met een EBITDA-marge van 12.0%.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€36.6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12.0%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47.2%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508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12.0% ligt in het bovenste kwartiel van de peer group (mediaan 7.3%, n=299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47.2% (boven de mediaan). Leverage ratio (langlopende schuld / EBITDA): 2.87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-6.3% per jaar over 3 boekjaren. Krimp in omzet — onderzoek naar onderliggende oorzaken (volume, tariefdruk, afslanking).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Personeelskosten-ratio van 78.1% over 508 FTE. Hoog arbeidsintensief profiel — typisch voor instellingen met zware zorg-mix.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€47.2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€809k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45.4%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3.31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2.78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-31.2%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78.1%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Riwis Zorg &amp; Welzijn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2026-08-17T16:54:39Z</dcterms:created>
  <dcterms:modified xsi:type="dcterms:W3CDTF">2026-08-17T16:54:39Z</dcterms:modified>
</cp:coreProperties>
</file>