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Sius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Groenlo · 7141 DE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41039179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Sius is actief in Gehandicaptenzorg. In boekjaar 2024 rapporteerde de organisatie een omzet van €41.3 mln met een EBITDA-marge van 8.2%.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€41.3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67.6%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445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8.2% ligt boven de mediaan van de peer group (mediaan 5.9%, n=70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67.6% (boven de mediaan).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0.8%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57.3% over 445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€-122k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Sius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2026-10-16T15:34:57Z</dcterms:created>
  <dcterms:modified xsi:type="dcterms:W3CDTF">2026-10-16T15:34:57Z</dcterms:modified>
</cp:coreProperties>
</file>