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Ziekenhuisvoorzieningen Oost-Achterhoek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Winterswijk · 7101BN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41038965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Ziekenhuisvoorzieningen Oost-Achterhoek is actief in Ziekenhuizen &amp; MSZ. In boekjaar 2024 rapporteerde de organisatie een omzet van €152.7 mln met een EBITDA-marge van 7.6%.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59.9% (boven de mediaan). Leverage ratio (langlopende schuld / EBITDA): 0.82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Ziekenhuisvoorzieningen Oost-Achterhoek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2026-06-17T16:05:43Z</dcterms:created>
  <dcterms:modified xsi:type="dcterms:W3CDTF">2026-06-17T16:05:43Z</dcterms:modified>
</cp:coreProperties>
</file>