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Zorg- wooncentrum den Bouw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Warnsveld · 7231CR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41038232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Zorg- wooncentrum den Bouw is actief in Verpleging, Verzorging &amp; Thuiszorg. In boekjaar 2024 rapporteerde de organisatie een omzet van €7.3 mln met een EBITDA-marge van 20.6%.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20.6%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55.2% (boven de mediaan). Leverage ratio (langlopende schuld / EBITDA): 3.63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481.7% per jaar over 4 boekjaren. 3Y CAGR: 180.2%.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1927.6%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Zorg- wooncentrum den Bouw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2026-04-18T02:11:15Z</dcterms:created>
  <dcterms:modified xsi:type="dcterms:W3CDTF">2026-04-18T02:11:15Z</dcterms:modified>
</cp:coreProperties>
</file>