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Careander, Protestants Christelijke Stichting voor mensen met een verstandelijke beperking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Harderwijk · 3844 DD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41035212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Careander, Protestants Christelijke Stichting voor mensen met een verstandelijke beperking is actief in Gehandicaptenzorg. In boekjaar 2024 rapporteerde de organisatie een omzet van €49.6 mln met een EBITDA-marge van 5.0%.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5.0%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36.7% (onder de mediaan). Leverage ratio (langlopende schuld / EBITDA): 5.67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Careander, Protestants Christelijke Stichting voor mensen met een verstandelijke beperking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2026-06-17T16:10:54Z</dcterms:created>
  <dcterms:modified xsi:type="dcterms:W3CDTF">2026-06-17T16:10:54Z</dcterms:modified>
</cp:coreProperties>
</file>