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LabDiagonaal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Harderwijk · 3844DG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41035167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LabDiagonaal is actief in Overig / Ondersteunend.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0.0%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-100.0% per jaar over 1 boekjaar.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4612.1%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LabDiagonaal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2026-06-17T15:04:33Z</dcterms:created>
  <dcterms:modified xsi:type="dcterms:W3CDTF">2026-06-17T15:04:33Z</dcterms:modified>
</cp:coreProperties>
</file>