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Protestants-Christelijke Stichting Philadelphia Zorg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GGZ — Geestelijke Gezondheidszorg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Amersfoort · 3811 MZ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41035166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Protestants-Christelijke Stichting Philadelphia Zorg is actief in Geestelijke Gezondheidszorg. In boekjaar 2024 rapporteerde de organisatie een omzet van €531.4 mln met een EBITDA-marge van 8.2%.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€531.4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8.2%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39.0%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170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8.2% ligt boven de mediaan van de peer group (mediaan 6.0%, n=136 peers). In lijn met, maar boven de mediaan — stabiele performer.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39.0% (onder de mediaan). Leverage ratio (langlopende schuld / EBITDA): 2.46 (in het bovenste kwartiel). Kapitaalstructuur binnen normale bandbreedte voor de subsector.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6.7% per jaar over 3 boekjaren. Omzet-ontwikkeling stabiel, in lijn met sector-trend.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Personeelskosten-ratio van 50.2% over 170 FTE. Relatief lage personeelskosten-ratio — zou op gunstige automation of uitbesteding kunnen duiden.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€437.5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€470.1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€486.2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€531.4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€16.0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€16.1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€16.8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€35.2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€37.0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€31.1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€43.6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€15.4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€237.4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€247.5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€273.5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€286.8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€38.1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€36.0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€45.6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€50.8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€87.9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€101.6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€115.6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€131.0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€94.6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€106.9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€106.8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€107.3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€83.5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€78.4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€92.7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€97.6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33.0%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35.4%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36.7%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39.0%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2.69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2.89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3.44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2.46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4926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5717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8050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GGZ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47.0%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67.2%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39.0%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1010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0.48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2.46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833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70.9%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127.8%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50.2%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Protestants-Christelijke Stichting Philadelphia Zorg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2026-10-16T15:19:30Z</dcterms:created>
  <dcterms:modified xsi:type="dcterms:W3CDTF">2026-10-16T15:19:30Z</dcterms:modified>
</cp:coreProperties>
</file>