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Protestants-Christelijke Stichting Philadelphia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3811 MZ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41035166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Protestants-Christelijke Stichting Philadelphia Zorg is actief in Geestelijke Gezondheidszorg. In boekjaar 2024 rapporteerde de organisatie een omzet van €531.4 mln met een EBITDA-marge van 8.2%.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€531.4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8.2%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39.0% (onder de mediaan). Leverage ratio (langlopende schuld / EBITDA): 2.46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11558.7% per jaar over 3 boekjaren. 3Y CAGR: 632.5%.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50.2% over 170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2602.7%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34663.3%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Protestants-Christelijke Stichting Philadelphia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2026-04-18T03:46:43Z</dcterms:created>
  <dcterms:modified xsi:type="dcterms:W3CDTF">2026-04-18T03:46:43Z</dcterms:modified>
</cp:coreProperties>
</file>