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Laboratorium Pathologie Oost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· 7555BB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41032033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Laboratorium Pathologie Oost Nederland is actief in Ziekenhuizen &amp; MSZ. In boekjaar 2024 rapporteerde de organisatie een omzet van €16.9 mln met een EBITDA-marge van 7.9%.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7.9%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8.8%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Laboratorium Pathologie Oost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2026-06-17T15:02:56Z</dcterms:created>
  <dcterms:modified xsi:type="dcterms:W3CDTF">2026-06-17T15:02:56Z</dcterms:modified>
</cp:coreProperties>
</file>