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Ambulance Oost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Hengelo · 7556BN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41032027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Ambulance Oost is actief in Eerstelijnszorg. In boekjaar 2024 rapporteerde de organisatie een omzet van €34.8 mln met een EBITDA-marge van 3.8%.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€34.8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53.2%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3.8%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53.2% (onder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Ambulance Oost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2026-06-17T16:04:55Z</dcterms:created>
  <dcterms:modified xsi:type="dcterms:W3CDTF">2026-06-17T16:04:55Z</dcterms:modified>
</cp:coreProperties>
</file>