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Medisch Spectrum Twente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Enschede · 7512KZ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41029722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Medisch Spectrum Twente is actief in Ziekenhuizen &amp; MSZ. In boekjaar 2024 rapporteerde de organisatie een omzet van €565.2 mln met een EBITDA-marge van 8.9%.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€565.2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8.9%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20.7% (onder de mediaan). Leverage ratio (langlopende schuld / EBITDA): 3.99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Medisch Spectrum Twente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2026-08-17T16:54:39Z</dcterms:created>
  <dcterms:modified xsi:type="dcterms:W3CDTF">2026-08-17T16:54:39Z</dcterms:modified>
</cp:coreProperties>
</file>