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De Posten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Enschede · 7544LR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41028000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De Posten is actief in Ziekenhuizen &amp; MSZ. In boekjaar 2024 rapporteerde de organisatie een omzet van €44.1 mln met een EBITDA-marge van 10.0%.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€44.1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10.0%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79.7%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10.0% ligt in het bovenste kwartiel van de peer group (mediaan 7.6%, n=194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79.7% (in het bovenste kwartiel). Leverage ratio (langlopende schuld / EBITDA): 0.00 (boven de mediaan).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4.0%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€39.3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€39.1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76.8%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77.6%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77.2%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79.7%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451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79.7%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De Posten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2026-08-17T15:27:55Z</dcterms:created>
  <dcterms:modified xsi:type="dcterms:W3CDTF">2026-08-17T15:27:55Z</dcterms:modified>
</cp:coreProperties>
</file>