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De Posten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Enschede · 7544LR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41028000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De Posten is actief in Ziekenhuizen &amp; MSZ. In boekjaar 2024 rapporteerde de organisatie een omzet van €44.1 mln met een EBITDA-marge van 10.0%.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€44.1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79.7%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10.0%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79.7%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177.3% per jaar over 4 boekjaren. 3Y CAGR: 107.6%.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De Posten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2026-04-18T03:59:06Z</dcterms:created>
  <dcterms:modified xsi:type="dcterms:W3CDTF">2026-04-18T03:59:06Z</dcterms:modified>
</cp:coreProperties>
</file>