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 Christelijke Stichting (Woon- en Zorgcentrum) De Vriezenhof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Vriezenveen · 7671GM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41027903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 Christelijke Stichting (Woon- en Zorgcentrum) De Vriezenhof is actief in Verpleging, Verzorging &amp; Thuiszorg. In boekjaar 2024 rapporteerde de organisatie een omzet van €8.9 mln met een EBITDA-marge van 23.5%.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88.9%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23.5%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88.9%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135.5% per jaar over 4 boekjaren. 3Y CAGR: 95.9%.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 Christelijke Stichting (Woon- en Zorgcentrum) De Vriezenhof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2026-04-18T02:15:05Z</dcterms:created>
  <dcterms:modified xsi:type="dcterms:W3CDTF">2026-04-18T02:15:05Z</dcterms:modified>
</cp:coreProperties>
</file>