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Woon- en Zorgcentrum Friso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Almelo · 7608RM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41027861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Woon- en Zorgcentrum Friso is actief in Verpleging, Verzorging &amp; Thuiszorg. In boekjaar 2024 rapporteerde de organisatie een omzet van €7.7 mln met een EBITDA-marge van 17.8%.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€7.7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56.6%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17.8%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56.6% (boven de mediaan). Leverage ratio (langlopende schuld / EBITDA): 3.39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269.4% per jaar over 4 boekjaren. 3Y CAGR: 138.7%.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3.71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1068.9%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Woon- en Zorgcentrum Friso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2026-04-18T02:15:35Z</dcterms:created>
  <dcterms:modified xsi:type="dcterms:W3CDTF">2026-04-18T02:15:35Z</dcterms:modified>
</cp:coreProperties>
</file>