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Streeklaboratorium voor de Microbiologie in Twente en de Gelderse Achterhoek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41027072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Streeklaboratorium voor de Microbiologie in Twente en de Gelderse Achterhoek is actief in Ziekenhuizen &amp; MSZ. In boekjaar 2024 rapporteerde de organisatie een omzet van €19.1 mln met een EBITDA-marge van 0.6%.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0.6%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92.8%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-6.0% per jaar over 4 boekjaren. 3Y CAGR: -18.6%.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Streeklaboratorium voor de Microbiologie in Twente en de Gelderse Achterhoek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2026-04-18T03:50:10Z</dcterms:created>
  <dcterms:modified xsi:type="dcterms:W3CDTF">2026-04-18T03:50:10Z</dcterms:modified>
</cp:coreProperties>
</file>