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Christelijke zorgboerderij ELAH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Punthorst · 7715 PK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41023184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Christelijke zorgboerderij ELAH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31.3% (onder de mediaan). Leverage ratio (langlopende schuld / EBITDA): 5.71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Christelijke zorgboerderij ELAH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