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Voorzieningen voor Verstandelijk en Meervoudig Gehandicapten Zwolle e.o.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8032 CG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41022643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Voorzieningen voor Verstandelijk en Meervoudig Gehandicapten Zwolle e.o. is actief in Gehandicaptenzorg. In boekjaar 2024 rapporteerde de organisatie een omzet van €10.5 mln met een EBITDA-marge van 10.8%.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10.8%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77.0%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Voorzieningen voor Verstandelijk en Meervoudig Gehandicapten Zwolle e.o.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2026-08-17T15:22:39Z</dcterms:created>
  <dcterms:modified xsi:type="dcterms:W3CDTF">2026-08-17T15:22:39Z</dcterms:modified>
</cp:coreProperties>
</file>