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de Vogellanden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Zwolle · 8013XZ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41022329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de Vogellanden is actief in Ziekenhuizen &amp; MSZ. In boekjaar 2024 rapporteerde de organisatie een omzet van €38.6 mln met een EBITDA-marge van 13.6%.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€38.6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13.6%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71.1%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13.6%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71.1% (in het bovenste kwartiel). Leverage ratio (langlopende schuld / EBITDA): 0.34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8.9% per jaar over 3 boekjaren. Sterke groeitrend — waard te onderzoeken of dit organisch dan wel via acquisitie is.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€30.1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63.9%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66.8%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0.56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71.1%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de Vogellanden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2026-08-17T15:27:23Z</dcterms:created>
  <dcterms:modified xsi:type="dcterms:W3CDTF">2026-08-17T15:27:23Z</dcterms:modified>
</cp:coreProperties>
</file>