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Vogellanden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8013XZ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41022329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Vogellanden is actief in Ziekenhuizen &amp; MSZ. In boekjaar 2024 rapporteerde de organisatie een omzet van €38.6 mln met een EBITDA-marge van 13.6%.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13.6%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71.1% (in het bovenste kwartiel). Leverage ratio (langlopende schuld / EBITDA): 0.34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9.5% per jaar over 4 boekjaren. 3Y CAGR: 16.5%.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Vogellanden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2026-04-18T02:14:13Z</dcterms:created>
  <dcterms:modified xsi:type="dcterms:W3CDTF">2026-04-18T02:14:13Z</dcterms:modified>
</cp:coreProperties>
</file>