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Vitree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Lelystad · 8233 BP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41022253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Vitree is actief in Gehandicaptenzorg. In boekjaar 2024 rapporteerde de organisatie een omzet van €100.7 mln met een EBITDA-marge van 8.2%.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€100.7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47.8%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228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8.2% ligt boven de mediaan van de peer group (mediaan 5.9%, n=70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47.8% (onder de mediaan). Leverage ratio (langlopende schuld / EBITDA): 2.50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71.5% over 228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€-332k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€-162k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Vitree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2026-08-17T16:52:10Z</dcterms:created>
  <dcterms:modified xsi:type="dcterms:W3CDTF">2026-08-17T16:52:10Z</dcterms:modified>
</cp:coreProperties>
</file>