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Noorderboog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Meppel · 7944AV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41020668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Noorderboog is actief in Verpleging, Verzorging &amp; Thuiszorg. In boekjaar 2024 rapporteerde de organisatie een omzet van €108.7 mln met een EBITDA-marge van 11.7%.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€108.7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11.7%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54.0% (boven de mediaan). Leverage ratio (langlopende schuld / EBITDA): 1.68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186.9% per jaar over 4 boekjaren. 3Y CAGR: 112.7%.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Noorderboog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2026-04-18T03:59:46Z</dcterms:created>
  <dcterms:modified xsi:type="dcterms:W3CDTF">2026-04-18T03:59:46Z</dcterms:modified>
</cp:coreProperties>
</file>