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Regionale Ambulancevoorziening UMCG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Tynaarlo · 9482 TB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41020664 · Boekjaren 2021–2023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Regionale Ambulancevoorziening UMCG is actief in Eerstelijnszorg. In boekjaar 2023 rapporteerde de organisatie een omzet van €34.0 mln met een EBITDA-marge van 0.3%. De entiteit heeft een volledige rapportage-historie over 3 boekjaren (2021–2023).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€34.0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97.2%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0.3% ligt in het onderste kwartiel van de peer group (mediaan 28.3%, n=741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97.2%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10.9% per jaar over 2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Regionale Ambulancevoorziening UMCG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2026-06-17T15:04:31Z</dcterms:created>
  <dcterms:modified xsi:type="dcterms:W3CDTF">2026-06-17T15:04:31Z</dcterms:modified>
</cp:coreProperties>
</file>