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Accare, Universitaire en Algemene Kinder- en Jeugdpsychiatrie Noord-Nederland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Assen · 9402 LT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41020275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Accare, Universitaire en Algemene Kinder- en Jeugdpsychiatrie Noord-Nederland is actief in Geestelijke Gezondheidszorg. In boekjaar 2024 rapporteerde de organisatie een omzet van €12.6 mln met een EBITDA-marge van 30.7%.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€12.6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30.7%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60.0%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900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30.7% ligt in het bovenste kwartiel van de peer group (mediaan 6.0%, n=136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60.0% (boven de mediaan).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218.7% per jaar over 4 boekjaren. 3Y CAGR: 21.1%.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449.9% over 900 FTE. Hoog arbeidsintensief profiel — typisch voor instellingen met zware zorg-mix.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59.9%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730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880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955.3%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449.9%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Accare, Universitaire en Algemene Kinder- en Jeugdpsychiatrie Noord-Nederland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2026-04-18T02:16:03Z</dcterms:created>
  <dcterms:modified xsi:type="dcterms:W3CDTF">2026-04-18T02:16:03Z</dcterms:modified>
</cp:coreProperties>
</file>