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en zorgcentrum de Westerkim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7901EB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41017511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en zorgcentrum de Westerkim is actief in Verpleging, Verzorging &amp; Thuiszorg. In boekjaar 2024 rapporteerde de organisatie een omzet van €15.8 mln met een EBITDA-marge van 12.7%.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42.3% (onder de mediaan). Leverage ratio (langlopende schuld / EBITDA): 5.48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en zorgcentrum de Westerkim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2026-06-17T14:13:46Z</dcterms:created>
  <dcterms:modified xsi:type="dcterms:W3CDTF">2026-06-17T14:13:46Z</dcterms:modified>
</cp:coreProperties>
</file>