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Nieuw Woelwijck, dorpsgemeenschap van geestelijk gehandicapten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Sappemeer · 9611KR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41014477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Nieuw Woelwijck, dorpsgemeenschap van geestelijk gehandicapten is actief in Gehandicaptenzorg. In boekjaar 2024 rapporteerde de organisatie een omzet van €48.2 mln met een EBITDA-marge van 4.7%.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4.7% ligt onder de mediaan van de peer group (mediaan 5.9%, n=70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3318.0% per jaar over 4 boekjaren. 3Y CAGR: 424.8%.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13327.5%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Nieuw Woelwijck, dorpsgemeenschap van geestelijk gehandicapten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2026-04-18T02:08:02Z</dcterms:created>
  <dcterms:modified xsi:type="dcterms:W3CDTF">2026-04-18T02:08:02Z</dcterms:modified>
</cp:coreProperties>
</file>