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Christelijke Stichting BCM Zorg en Dienstverlening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Stadskanaal · 9501EA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41014377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Christelijke Stichting BCM Zorg en Dienstverlening is actief in Verpleging, Verzorging &amp; Thuiszorg. In boekjaar 2024 rapporteerde de organisatie een omzet van €18.9 mln met een EBITDA-marge van 10.6%.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59.7% (boven de mediaan). Leverage ratio (langlopende schuld / EBITDA): 2.51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Christelijke Stichting BCM Zorg en Dienstverlening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2026-10-16T14:02:04Z</dcterms:created>
  <dcterms:modified xsi:type="dcterms:W3CDTF">2026-10-16T14:02:04Z</dcterms:modified>
</cp:coreProperties>
</file>