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Zinn (Zorgorganisatie in Noord Nederland)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Haren Gn · 9751ND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41013557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Zinn (Zorgorganisatie in Noord Nederland) is actief in Verpleging, Verzorging &amp; Thuiszorg. In boekjaar 2024 rapporteerde de organisatie een omzet van €122.6 mln met een EBITDA-marge van 9.3%.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€122.6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9.3%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35.4%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9.3% ligt boven de mediaan van de peer group (mediaan 7.3%, n=299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35.4% (onder de mediaan). Leverage ratio (langlopende schuld / EBITDA): 5.48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3.3%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€98.3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€90.9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€40.2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€47.3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5.72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7.28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5.48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1264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Zinn (Zorgorganisatie in Noord Nederland)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2026-10-16T14:15:23Z</dcterms:created>
  <dcterms:modified xsi:type="dcterms:W3CDTF">2026-10-16T14:15:23Z</dcterms:modified>
</cp:coreProperties>
</file>