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Zinn (Zorgorganisatie in Noord Nederland)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Haren Gn · 9751ND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41013557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Zinn (Zorgorganisatie in Noord Nederland) is actief in Verpleging, Verzorging &amp; Thuiszorg. In boekjaar 2024 rapporteerde de organisatie een omzet van €122.6 mln met een EBITDA-marge van 9.3%.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€122.6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9.3%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35.4% (onder de mediaan). Leverage ratio (langlopende schuld / EBITDA): 5.48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Zinn (Zorgorganisatie in Noord Nederland)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2026-06-17T15:03:51Z</dcterms:created>
  <dcterms:modified xsi:type="dcterms:W3CDTF">2026-06-17T15:03:51Z</dcterms:modified>
</cp:coreProperties>
</file>