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Martini Ziekenhuis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Groningen · 9728NT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41012091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Martini Ziekenhuis is actief in Ziekenhuizen &amp; MSZ. In boekjaar 2024 rapporteerde de organisatie een omzet van €437.0 mln met een EBITDA-marge van 8.2%.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€437.0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39.9%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8.2%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39.9% (boven de mediaan). Leverage ratio (langlopende schuld / EBITDA): 2.33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5.7%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Martini Ziekenhuis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2026-10-16T15:18:13Z</dcterms:created>
  <dcterms:modified xsi:type="dcterms:W3CDTF">2026-10-16T15:18:13Z</dcterms:modified>
</cp:coreProperties>
</file>