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Westerholm/Rikkers-Lubbers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Haren Gn · 9752LS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41010320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Westerholm/Rikkers-Lubbers is actief in Verpleging, Verzorging &amp; Thuiszorg. In boekjaar 2024 rapporteerde de organisatie een omzet van €7.3 mln met een EBITDA-marge van 15.2%.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39.3% (onder de mediaan). Leverage ratio (langlopende schuld / EBITDA): 10.96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371.1% per jaar over 4 boekjaren. 3Y CAGR: 163.4%.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1467.3%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Westerholm/Rikkers-Lubbers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2026-04-18T02:09:57Z</dcterms:created>
  <dcterms:modified xsi:type="dcterms:W3CDTF">2026-04-18T02:09:57Z</dcterms:modified>
</cp:coreProperties>
</file>