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Woon/Zorgcentrum Het Hooge Heem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Grootegast · 9861BM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41009778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Woon/Zorgcentrum Het Hooge Heem is actief in Verpleging, Verzorging &amp; Thuiszorg. In boekjaar 2024 rapporteerde de organisatie een omzet van €10.4 mln met een EBITDA-marge van 13.4%.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38.7% (onder de mediaan). Leverage ratio (langlopende schuld / EBITDA): 6.03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1215.9% per jaar over 4 boekjaren. 3Y CAGR: 282.2%.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4877.7%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Woon/Zorgcentrum Het Hooge Heem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2026-04-18T03:43:57Z</dcterms:created>
  <dcterms:modified xsi:type="dcterms:W3CDTF">2026-04-18T03:43:57Z</dcterms:modified>
</cp:coreProperties>
</file>