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Fokus Exploitatie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Groningen · 9721CB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41009300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Fokus Exploitatie is actief in Gehandicaptenzorg. In boekjaar 2024 rapporteerde de organisatie een omzet van €121.2 mln met een EBITDA-marge van 1.9%.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€121.2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1.9% ligt in het onderste kwartiel van de peer group (mediaan 5.9%, n=70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18.1% (in het onderste kwartiel).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7.1%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1691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Fokus Exploitatie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2026-06-17T14:06:18Z</dcterms:created>
  <dcterms:modified xsi:type="dcterms:W3CDTF">2026-06-17T14:06:18Z</dcterms:modified>
</cp:coreProperties>
</file>