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Thuiszorg Het Friese Land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Leeuwarden · 8913HA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41005390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Thuiszorg Het Friese Land B.V. is actief in Verpleging, Verzorging &amp; Thuiszorg. In boekjaar 2024 rapporteerde de organisatie een omzet van €46.8 mln met een EBITDA-marge van -5.1%.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€46.8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-5.1%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0.3%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-5.1% ligt in het onderste kwartiel van de peer group (mediaan 7.3%, n=299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0.3% (in het onderste kwartiel). Leverage ratio (langlopende schuld / EBITDA): 0.00 (boven de mediaan).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-5.1% per jaar over 3 boekjaren. Krimp in omzet — onderzoek naar onderliggende oorzaken (volume, tariefdruk, afslanking).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€-925k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€-595k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-8.0%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-5.1%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€-969k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€546k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€484k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36.2%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933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-26.3%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97.7%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Thuiszorg Het Friese Land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2026-08-17T15:23:41Z</dcterms:created>
  <dcterms:modified xsi:type="dcterms:W3CDTF">2026-08-17T15:23:41Z</dcterms:modified>
</cp:coreProperties>
</file>