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Het Friese 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8913HA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41005390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Het Friese Land B.V. is actief in Verpleging, Verzorging &amp; Thuiszorg. In boekjaar 2024 rapporteerde de organisatie een omzet van €46.8 mln met een EBITDA-marge van -5.1%.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€46.8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-5.1%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9.5% per jaar over 4 boekjaren. 3Y CAGR: 8.6%.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Het Friese 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2026-04-18T01:42:27Z</dcterms:created>
  <dcterms:modified xsi:type="dcterms:W3CDTF">2026-04-18T01:42:27Z</dcterms:modified>
</cp:coreProperties>
</file>