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OlmenEs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Appelscha · 8426GM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41004209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OlmenEs is actief in Gehandicaptenzorg. In boekjaar 2024 rapporteerde de organisatie een omzet van €19.6 mln met een EBITDA-marge van -1.6%.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€19.6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37.6%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-1.6% ligt in het onderste kwartiel van de peer group (mediaan 5.9%, n=70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37.6% (onder de mediaan). Leverage ratio (langlopende schuld / EBITDA): -16.08 (in het onderste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6.8%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-16.08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-16.08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OlmenEs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2026-06-17T16:06:59Z</dcterms:created>
  <dcterms:modified xsi:type="dcterms:W3CDTF">2026-06-17T16:06:59Z</dcterms:modified>
</cp:coreProperties>
</file>