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Zorgcentrum het Bildt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St.-Annaparochie · 9076DA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41002802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Zorgcentrum het Bildt is actief in Verpleging, Verzorging &amp; Thuiszorg. In boekjaar 2024 rapporteerde de organisatie een omzet van €12.5 mln met een EBITDA-marge van 10.2%.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€12.5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49.2%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10.2% ligt boven de mediaan van de peer group (mediaan 7.3%, n=299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49.2% (boven de mediaan). Leverage ratio (langlopende schuld / EBITDA): 3.32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6.4%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Zorgcentrum het Bildt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2026-06-17T15:00:41Z</dcterms:created>
  <dcterms:modified xsi:type="dcterms:W3CDTF">2026-06-17T15:00:41Z</dcterms:modified>
</cp:coreProperties>
</file>