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Radiotherapeutisch Instituut Friesland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Leeuwarden · 8934AD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41001316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Radiotherapeutisch Instituut Friesland is actief in Ziekenhuizen &amp; MSZ. In boekjaar 2024 rapporteerde de organisatie een omzet van €17.9 mln met een EBITDA-marge van 11.4%.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€17.9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11.4%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84.6%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11.4% ligt in het bovenste kwartiel van de peer group (mediaan 7.6%, n=194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84.6% (in het bovenste kwartiel). Leverage ratio (langlopende schuld / EBITDA): 0.86 (boven de mediaan).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5.1%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€900k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€-470k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€-493k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€822k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€-387k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€-340k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€37.0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€37.9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€37.5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€37.1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86.5%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86.9%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83.4%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84.6%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0.86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84.6%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0.86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Radiotherapeutisch Instituut Friesland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2026-10-16T12:46:52Z</dcterms:created>
  <dcterms:modified xsi:type="dcterms:W3CDTF">2026-10-16T12:46:52Z</dcterms:modified>
</cp:coreProperties>
</file>