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Radiotherapeutisch Instituut Friesland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8934AD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41001316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Radiotherapeutisch Instituut Friesland is actief in Ziekenhuizen &amp; MSZ. In boekjaar 2024 rapporteerde de organisatie een omzet van €17.9 mln met een EBITDA-marge van 11.4%.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11.4%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84.6% (in het bovenste kwartiel). Leverage ratio (langlopende schuld / EBITDA): 0.86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6.9% per jaar over 4 boekjaren. 3Y CAGR: 5.6%.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Radiotherapeutisch Instituut Friesland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2026-04-18T03:43:53Z</dcterms:created>
  <dcterms:modified xsi:type="dcterms:W3CDTF">2026-04-18T03:43:53Z</dcterms:modified>
</cp:coreProperties>
</file>